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51A86-C6AD-4BD3-8D30-6721A42803B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C9A31-53C5-411E-AFF8-B74CB748D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Processor Organization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Access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resisters referred as Memory Access Reg.</a:t>
            </a:r>
          </a:p>
          <a:p>
            <a:r>
              <a:rPr lang="en-US" dirty="0" smtClean="0"/>
              <a:t>Memory Data Reg.(MDR)</a:t>
            </a:r>
          </a:p>
          <a:p>
            <a:r>
              <a:rPr lang="en-US" dirty="0" smtClean="0"/>
              <a:t>Memory Address Reg.(MAR)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Access Register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2674" y="1600200"/>
            <a:ext cx="813865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Fetching 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772" y="2071678"/>
            <a:ext cx="8029632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725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3" y="1524000"/>
            <a:ext cx="9001157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857232"/>
            <a:ext cx="409575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</a:t>
            </a:r>
            <a:r>
              <a:rPr lang="en-US" dirty="0"/>
              <a:t>C</a:t>
            </a:r>
            <a:r>
              <a:rPr lang="en-US" dirty="0" smtClean="0"/>
              <a:t>ontrol Register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133700"/>
            <a:ext cx="8229600" cy="14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61950"/>
            <a:ext cx="8858280" cy="649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PATH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85926"/>
            <a:ext cx="5791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three BUS organization:</a:t>
            </a:r>
          </a:p>
          <a:p>
            <a:r>
              <a:rPr lang="en-US" dirty="0" smtClean="0"/>
              <a:t>One BUS Organization</a:t>
            </a:r>
          </a:p>
          <a:p>
            <a:r>
              <a:rPr lang="en-US" dirty="0" smtClean="0"/>
              <a:t>Two BUS Organization</a:t>
            </a:r>
          </a:p>
          <a:p>
            <a:r>
              <a:rPr lang="en-US" dirty="0" smtClean="0"/>
              <a:t>Three BUS  Organization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BUS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985963"/>
            <a:ext cx="871537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071546"/>
            <a:ext cx="72771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BUS Organization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50483" y="1600200"/>
            <a:ext cx="704303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BUS  Organization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41247"/>
            <a:ext cx="8229600" cy="284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71604" y="928670"/>
            <a:ext cx="6325318" cy="512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72444"/>
            <a:ext cx="79248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31855" y="1600200"/>
            <a:ext cx="528029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9188" y="1252538"/>
            <a:ext cx="690562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6450" y="3005138"/>
            <a:ext cx="49911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According to Uses of each register they are divided into:</a:t>
            </a:r>
          </a:p>
          <a:p>
            <a:r>
              <a:rPr lang="en-US" dirty="0" smtClean="0"/>
              <a:t>General-Purpose Reg.</a:t>
            </a:r>
          </a:p>
          <a:p>
            <a:r>
              <a:rPr lang="en-US" dirty="0" smtClean="0"/>
              <a:t>Special-Purpose Reg.</a:t>
            </a:r>
          </a:p>
          <a:p>
            <a:r>
              <a:rPr lang="en-US" dirty="0" smtClean="0"/>
              <a:t>Address Reg.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According  to operation registers are classified by:</a:t>
            </a:r>
          </a:p>
          <a:p>
            <a:r>
              <a:rPr lang="en-US" dirty="0" smtClean="0"/>
              <a:t>Memory Access Reg.</a:t>
            </a:r>
          </a:p>
          <a:p>
            <a:r>
              <a:rPr lang="en-US" dirty="0" smtClean="0"/>
              <a:t>Instruction Fetching Reg.</a:t>
            </a:r>
          </a:p>
          <a:p>
            <a:r>
              <a:rPr lang="en-US" dirty="0" smtClean="0"/>
              <a:t>Conditional Reg.</a:t>
            </a:r>
          </a:p>
          <a:p>
            <a:r>
              <a:rPr lang="en-US" dirty="0" smtClean="0"/>
              <a:t>Special –Purpose Address Reg.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117</Words>
  <Application>Microsoft Office PowerPoint</Application>
  <PresentationFormat>On-screen Show (4:3)</PresentationFormat>
  <Paragraphs>30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Processor Organization</vt:lpstr>
      <vt:lpstr>Slide 2</vt:lpstr>
      <vt:lpstr>Slide 3</vt:lpstr>
      <vt:lpstr>Slide 4</vt:lpstr>
      <vt:lpstr>Slide 5</vt:lpstr>
      <vt:lpstr>Slide 6</vt:lpstr>
      <vt:lpstr>Slide 7</vt:lpstr>
      <vt:lpstr>Register Organization</vt:lpstr>
      <vt:lpstr>Register Organization</vt:lpstr>
      <vt:lpstr>Memory Access Register</vt:lpstr>
      <vt:lpstr>Memory Access Register</vt:lpstr>
      <vt:lpstr>Instruction Fetching Registers</vt:lpstr>
      <vt:lpstr>Conditional Register</vt:lpstr>
      <vt:lpstr>Slide 14</vt:lpstr>
      <vt:lpstr>Machine Control Register</vt:lpstr>
      <vt:lpstr>Slide 16</vt:lpstr>
      <vt:lpstr>DATA PATH</vt:lpstr>
      <vt:lpstr>DATA PATH</vt:lpstr>
      <vt:lpstr>One BUS Organization</vt:lpstr>
      <vt:lpstr>Two BUS Organization</vt:lpstr>
      <vt:lpstr>Three BUS  Organization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25</cp:revision>
  <dcterms:created xsi:type="dcterms:W3CDTF">2021-09-14T08:14:20Z</dcterms:created>
  <dcterms:modified xsi:type="dcterms:W3CDTF">2021-09-16T09:27:07Z</dcterms:modified>
</cp:coreProperties>
</file>